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8D917-4738-F1F1-323E-3243AF79D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07576-9901-BE3F-AD23-4A8569059F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E9ECF-ECC7-B017-49CF-FD1BF0E38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2E37-6D9B-4D47-B9E6-1B5E96A7FDA6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91D7D-3727-7DCF-7A22-5252F37F8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46AAB-0240-32A7-D6AE-10539BD99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0B2-0C12-4E60-90E9-67D35245B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87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AD448-FD49-1780-EBB6-99AC6A552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6FA551-2094-5762-F952-F8D89B94E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E2486-C67D-6432-0360-8B33F13C6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2E37-6D9B-4D47-B9E6-1B5E96A7FDA6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21F44-FF8F-4863-7D95-380320A92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111B6-5859-72DC-E9E1-F0FDA8121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0B2-0C12-4E60-90E9-67D35245B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748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F8DE2D-FF7E-9320-EE17-29EA52A965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5D0417-540B-4F59-2835-6FBECD078C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B1A97-56C7-1F22-CEE2-E2BE1F093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2E37-6D9B-4D47-B9E6-1B5E96A7FDA6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5EFCF-4C50-3CD0-18A6-9F38D7A4B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1EA13-0D5B-FEC6-C9A0-A13EE1B7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0B2-0C12-4E60-90E9-67D35245B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35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17B11-A65A-BD96-81E9-FCEB5CE7D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313D5-DE1F-93CC-81E5-B92892C17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C4E8D-7196-5DFD-57B7-4729353B3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2E37-6D9B-4D47-B9E6-1B5E96A7FDA6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69D47-7BA8-E4E7-F904-04A006D05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5720D-16B9-F5CF-FA6B-D17B26BD7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0B2-0C12-4E60-90E9-67D35245B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45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20F69-8FC3-0C53-B71D-C95762D86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0B9699-B462-086E-2CBD-4F69B9AF4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51BD1-97A0-36BE-CB3F-E41A9E15C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2E37-6D9B-4D47-B9E6-1B5E96A7FDA6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E1329-6D5B-CE5B-DC9F-4738B2A56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C1DF0-9A4A-0EB0-951D-A2C9AEF95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0B2-0C12-4E60-90E9-67D35245B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38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2A860-8AEC-6C6F-7AC1-AAA73A590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BECE7-F32C-B32B-D48A-6D5E503C11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BFBD4B-5078-AE05-D6D4-96D8A0BBC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7BC19A-9BB2-DF87-6CAA-374CA721D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2E37-6D9B-4D47-B9E6-1B5E96A7FDA6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6BE7D4-ABE0-EEED-3B67-E5098ECE8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7C9B0-CD51-A536-C963-DFDF0E77A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0B2-0C12-4E60-90E9-67D35245B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098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3FF92-3677-5820-CF94-938E65389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905FAE-508B-2AA0-D292-029899B3D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90EF63-C487-7A0B-01E1-97FB812AE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C7D119-B987-F0BA-0753-C2A053393C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F25F33-62C4-5892-B600-27620C0A8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16BB45-829C-11EA-1107-95FFAFF6D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2E37-6D9B-4D47-B9E6-1B5E96A7FDA6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0A949C-9AA2-8EAE-405E-25FBD9727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5EA4D0-5F23-A052-1E63-DFCB06576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0B2-0C12-4E60-90E9-67D35245B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31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14E99-9058-CFE5-ADB5-3DDED39A5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4435A2-1DE4-8E43-887C-783015525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2E37-6D9B-4D47-B9E6-1B5E96A7FDA6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59D3EC-D968-8EBB-076A-87A924C00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48DFEA-CD36-DBFA-69B2-560D39925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0B2-0C12-4E60-90E9-67D35245B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93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E7D69D-A931-7C86-CC17-6BA1658C8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2E37-6D9B-4D47-B9E6-1B5E96A7FDA6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10F394-8706-E6F7-C30B-3F5095EC5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8833F-08F3-DE12-525E-01566D664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0B2-0C12-4E60-90E9-67D35245B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02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3C19C-16DB-2596-7E86-5C6F92AE9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C7D28-2D5F-8BB9-4E54-F8C3DFC9E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0AA3A9-7809-E837-56C9-3B205663E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6755BC-E2D8-9813-6F3C-25FA899CA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2E37-6D9B-4D47-B9E6-1B5E96A7FDA6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6B6D06-57E2-C815-30D8-AA6BABD22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9E820B-7AA0-EF9C-BBF0-8DF8E1690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0B2-0C12-4E60-90E9-67D35245B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18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F7386-12CD-DD24-10F6-638650EE3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9F5883-4106-7F2D-C947-A905179217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16FEB8-6423-B644-DB8A-B60437C1C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4897B6-25DC-882F-13A8-60AE26EB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2E37-6D9B-4D47-B9E6-1B5E96A7FDA6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EC29D3-1258-F317-41DB-F20513ED7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F46083-1825-8373-469D-79545C875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0B2-0C12-4E60-90E9-67D35245B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637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38261E-1DA1-EE0C-F107-23DE0900E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58728-3B4C-E8CA-CA47-180CD559A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EE2BA-204E-50D0-DF0C-F723F7EAF2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B2E37-6D9B-4D47-B9E6-1B5E96A7FDA6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A31E4-E4BE-8A3B-B02A-5BDEA423A7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37DB5-7D56-246D-F2DB-8A927D85DD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DC0B2-0C12-4E60-90E9-67D35245B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204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3C6069-C018-9EEE-8B21-59256A529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en-US" sz="2000">
                <a:solidFill>
                  <a:srgbClr val="080808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PROS AND CONS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30F2A0-E36D-ABF5-8846-92E248F09F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080808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PROPERTY MANAGER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6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916A3D-9F88-6AD5-759A-1D99CA6BF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What Property Managers Bring to the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0711E-74DD-42E4-7ED8-4204F10E3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Accounting and financial advising services</a:t>
            </a: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Simple bookkeeping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Suggest budget for future costs, i.e., repairs and maintenance to common properties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Finding a good contractor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Report on the HOA’s financial status, maintenance needs and progress regularly at meetings</a:t>
            </a:r>
          </a:p>
          <a:p>
            <a:r>
              <a: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Oversee collections actions: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can be helpful because they are professionals and don’t live in the community</a:t>
            </a:r>
          </a:p>
          <a:p>
            <a:r>
              <a: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Enforce Rules</a:t>
            </a: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Can be responsible for rule enforcement, such as towing an inappropriately parked vehicle or confiscating an item improperly left on common property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242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513612-A8EB-969A-FB80-C56017555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Continuation…..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06AF1-89E5-DEC7-1F2B-C5AF2415C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Dealing with insurance: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Dealing with such insurance claims, because it is not a regularly needed activity, is commonly among the extra fees assessed separately from the flat monthly charge routine services to an HOA</a:t>
            </a:r>
          </a:p>
          <a:p>
            <a:r>
              <a: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Newsletter creation: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If a board wants a newsletter or similar document for community residents on behalf of the HOA, property managers can handle this, including printing and related costs</a:t>
            </a:r>
          </a:p>
          <a:p>
            <a:r>
              <a: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Oversee contractors: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If any work is to be done on the property, management companies may oversee it as a general contractor, likely charging for that service as well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032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3C0853-67B2-6B89-528A-3F6707811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HOA PROPERTY MANAGER FEES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238BC-2E76-45AD-E4D3-CAD6CF0BD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Initiation fees: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Charge to take over day to day management of the HOA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Fee based workload required, including bookkeeping, transition of the files, physical or digital records transition, banking and software changes, etc. (these fees are negotiable)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Fee can range from a couple of thousand dollars for a small HOA or upwards of $30,000 or more for a large HOA with several hundred homes</a:t>
            </a:r>
          </a:p>
          <a:p>
            <a:r>
              <a: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Ongoing management fees: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Most common type of fee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Paid monthly by the HOA to the management company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A set fee, pre-negotiated as part of the contract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Contracts can range from 1-3 years or year to year basis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75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909125-7A1E-2370-9535-5ADE4A195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Continuation…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A9891-2C95-5D94-0B72-37488C34E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HOA can expect to pay roughly $10 to $20 per unit, per month for management services, </a:t>
            </a:r>
            <a:r>
              <a: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cost could be passed on to the homeowners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Larger communities may be charged lower door rates because of the way administrative efforts scale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Expect higher fees in areas with a higher-than-average cost of living</a:t>
            </a:r>
          </a:p>
          <a:p>
            <a:r>
              <a: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Exit fees: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Incurred to transition the HOA from one firm to the next (should the HOA changed management companies)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Should be a smooth transition, but should expect to pay for the service of assisting that changeover</a:t>
            </a:r>
          </a:p>
          <a:p>
            <a:pPr marL="0" indent="0">
              <a:buNone/>
            </a:pPr>
            <a:endParaRPr lang="en-US" sz="20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079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854A2B-0EB9-CA1D-A9C1-77CD7C7B8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Additional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4B0DB-5536-7523-93E9-806846E54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When interviewing multiple association managers, be sure to compare fees on a cost per unit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Some firms off different combinations of services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Some firms allow HOAs to select from the list of their offerings to determine what functions the rental managers will perform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Choices depend on how active the community is, size of the community and degree of knowledge and experience the HOA member have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HOA boards should assess what the community is likely to need as they choose a property management company</a:t>
            </a:r>
          </a:p>
          <a:p>
            <a:endParaRPr 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339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EEE8E8-12AC-CED8-0C21-F34BF36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HOA Self-Management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F50D0-994B-E8F0-025F-0946A38DD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Bookkeeping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Managing maintenance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Dues and fees collections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Vendor contracts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Effective communications with homeowners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Selecting and maintaining proper insurance coverage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Transparent and effective budgeting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Being </a:t>
            </a:r>
            <a:r>
              <a:rPr lang="en-US" sz="2000" b="1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“the bad guy” </a:t>
            </a: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when it comes to enforcing community rules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Maintaining legal compliance, avoiding lawsuits 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Protecting property values</a:t>
            </a:r>
          </a:p>
          <a:p>
            <a:pPr marL="0" indent="0">
              <a:buNone/>
            </a:pPr>
            <a:endParaRPr 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258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FDBF15-4270-DA31-9BAD-F206E59ED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Benefit of Self-Management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6D2C5-795A-5A26-2AC7-C0FDEA4CA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Volunteer managers are more than capable of facilitating a prosperous self-managed community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Volunteers have added benefit of being more invested in the community’s success and increasing property values than a third-party</a:t>
            </a:r>
          </a:p>
          <a:p>
            <a:r>
              <a:rPr lang="en-US" sz="2000" i="1" dirty="0">
                <a:solidFill>
                  <a:srgbClr val="7030A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More volunteers from the community is needed to help board members be more efficient in their positions and helps remove some of the workload they incur</a:t>
            </a:r>
          </a:p>
          <a:p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savings from self-management can be vested into other important community upgrades and needs, adding value to the community without breaking the bank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647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634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Segoe UI Light</vt:lpstr>
      <vt:lpstr>Office Theme</vt:lpstr>
      <vt:lpstr>PROPERTY MANAGER</vt:lpstr>
      <vt:lpstr>What Property Managers Bring to the Table</vt:lpstr>
      <vt:lpstr>Continuation…..</vt:lpstr>
      <vt:lpstr>HOA PROPERTY MANAGER FEES</vt:lpstr>
      <vt:lpstr>Continuation… </vt:lpstr>
      <vt:lpstr>Additional Notes</vt:lpstr>
      <vt:lpstr>HOA Self-Management Challenges</vt:lpstr>
      <vt:lpstr>Benefit of Self-Management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PROPERTY MANAGER</dc:title>
  <dc:creator>Victoria Gough</dc:creator>
  <cp:lastModifiedBy>The Parks at Durham Lakes HOA, Inc</cp:lastModifiedBy>
  <cp:revision>4</cp:revision>
  <dcterms:created xsi:type="dcterms:W3CDTF">2022-09-07T19:45:55Z</dcterms:created>
  <dcterms:modified xsi:type="dcterms:W3CDTF">2022-09-28T16:40:57Z</dcterms:modified>
</cp:coreProperties>
</file>